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/>
    <p:restoredTop sz="55995"/>
  </p:normalViewPr>
  <p:slideViewPr>
    <p:cSldViewPr snapToGrid="0">
      <p:cViewPr varScale="1">
        <p:scale>
          <a:sx n="84" d="100"/>
          <a:sy n="84" d="100"/>
        </p:scale>
        <p:origin x="15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18.07.23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invading</a:t>
            </a:r>
            <a:r>
              <a:rPr lang="de-DE" dirty="0"/>
              <a:t> a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r>
              <a:rPr lang="de-DE" dirty="0"/>
              <a:t>- 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 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- 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(-&gt;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(quantitative Experiment) </a:t>
            </a:r>
          </a:p>
          <a:p>
            <a:endParaRPr lang="de-DE" dirty="0"/>
          </a:p>
          <a:p>
            <a:r>
              <a:rPr lang="de-DE" dirty="0"/>
              <a:t>-  Dynamics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</a:t>
            </a:r>
            <a:r>
              <a:rPr lang="de-DE" dirty="0" err="1"/>
              <a:t>law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2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media" Target="../media/media5.mp4"/><Relationship Id="rId7" Type="http://schemas.openxmlformats.org/officeDocument/2006/relationships/image" Target="../media/image9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em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blipFill>
                <a:blip r:embed="rId5"/>
                <a:stretch>
                  <a:fillRect l="-84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3D7B8A-CA2D-E33A-2E37-C25A30A82D78}"/>
              </a:ext>
            </a:extLst>
          </p:cNvPr>
          <p:cNvSpPr txBox="1"/>
          <p:nvPr/>
        </p:nvSpPr>
        <p:spPr>
          <a:xfrm>
            <a:off x="4178939" y="2895331"/>
            <a:ext cx="256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„Lucas-Washburn Law“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/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/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  <p:bldP spid="13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755454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754722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5478929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5439019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2285267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2285266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7F4E7CF-EB1D-73E2-6FF7-A4EA96412497}"/>
                  </a:ext>
                </a:extLst>
              </p:cNvPr>
              <p:cNvSpPr txBox="1"/>
              <p:nvPr/>
            </p:nvSpPr>
            <p:spPr>
              <a:xfrm>
                <a:off x="5332040" y="1719042"/>
                <a:ext cx="1032560" cy="40862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7F4E7CF-EB1D-73E2-6FF7-A4EA96412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40" y="1719042"/>
                <a:ext cx="1032560" cy="4086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B3014F7-D8EB-0F53-233B-C074BAE6304F}"/>
                  </a:ext>
                </a:extLst>
              </p:cNvPr>
              <p:cNvSpPr txBox="1"/>
              <p:nvPr/>
            </p:nvSpPr>
            <p:spPr>
              <a:xfrm>
                <a:off x="9469875" y="5978364"/>
                <a:ext cx="1386041" cy="42004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1B3014F7-D8EB-0F53-233B-C074BAE63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875" y="5978364"/>
                <a:ext cx="1386041" cy="42004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BD4D09-2006-5912-514D-36F59E42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77" y="1842054"/>
            <a:ext cx="8683645" cy="3934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697487E-5DAC-748E-BF90-9E36C9B71D57}"/>
                  </a:ext>
                </a:extLst>
              </p:cNvPr>
              <p:cNvSpPr txBox="1"/>
              <p:nvPr/>
            </p:nvSpPr>
            <p:spPr>
              <a:xfrm>
                <a:off x="9469875" y="5978364"/>
                <a:ext cx="1386041" cy="42004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697487E-5DAC-748E-BF90-9E36C9B71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875" y="5978364"/>
                <a:ext cx="1386041" cy="4200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TAKE HOME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A657B0D-CE10-0AF3-5CF2-168523C1C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984" y="4410637"/>
            <a:ext cx="4083404" cy="1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blipFill>
                <a:blip r:embed="rId10"/>
                <a:stretch>
                  <a:fillRect b="-5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12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9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/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blipFill>
                <a:blip r:embed="rId11"/>
                <a:stretch>
                  <a:fillRect l="-1083"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𝑔𝐷</m:t>
                    </m:r>
                  </m:oMath>
                </a14:m>
                <a:endParaRPr lang="de-DE" b="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blipFill>
                <a:blip r:embed="rId4"/>
                <a:stretch>
                  <a:fillRect l="-896" t="-483" b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2610</Words>
  <Application>Microsoft Macintosh PowerPoint</Application>
  <PresentationFormat>Breitbild</PresentationFormat>
  <Paragraphs>451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TAKE HOME MESSAGES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21</cp:revision>
  <dcterms:created xsi:type="dcterms:W3CDTF">2023-07-14T10:49:33Z</dcterms:created>
  <dcterms:modified xsi:type="dcterms:W3CDTF">2023-07-18T17:44:57Z</dcterms:modified>
</cp:coreProperties>
</file>